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handoutMasterIdLst>
    <p:handoutMasterId r:id="rId4"/>
  </p:handout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35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3780A-84BE-4BFF-BB04-56ADF9C6B4B2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7BABE8-8868-4A3D-927F-A8B4D5ECB1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914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" y="0"/>
            <a:ext cx="1219081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0249" y="2678002"/>
            <a:ext cx="10992151" cy="994113"/>
          </a:xfrm>
          <a:noFill/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757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5221" y="1123532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 smtClean="0"/>
              <a:t>Modifier le style des sous-titres du masque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99948" y="6456568"/>
            <a:ext cx="2743200" cy="365125"/>
          </a:xfrm>
        </p:spPr>
        <p:txBody>
          <a:bodyPr/>
          <a:lstStyle/>
          <a:p>
            <a:fld id="{74E6DF25-3CE8-42DF-961F-F78BD1723330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270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" y="6296523"/>
            <a:ext cx="11461401" cy="31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60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674F8-8A78-4B90-BADA-8D88CC67B006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6DF25-3CE8-42DF-961F-F78BD17233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220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23694" y="2682302"/>
            <a:ext cx="8244113" cy="994113"/>
          </a:xfrm>
        </p:spPr>
        <p:txBody>
          <a:bodyPr>
            <a:normAutofit/>
          </a:bodyPr>
          <a:lstStyle/>
          <a:p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69939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idx="4294967295"/>
          </p:nvPr>
        </p:nvSpPr>
        <p:spPr>
          <a:xfrm>
            <a:off x="681790" y="1082258"/>
            <a:ext cx="9144000" cy="2387600"/>
          </a:xfrm>
        </p:spPr>
        <p:txBody>
          <a:bodyPr>
            <a:normAutofit/>
          </a:bodyPr>
          <a:lstStyle/>
          <a:p>
            <a:endParaRPr lang="fr-FR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35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0</Words>
  <Application>Microsoft Office PowerPoint</Application>
  <PresentationFormat>Grand écran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Etave</dc:creator>
  <cp:lastModifiedBy>Marie Etave</cp:lastModifiedBy>
  <cp:revision>20</cp:revision>
  <dcterms:created xsi:type="dcterms:W3CDTF">2020-01-09T10:29:24Z</dcterms:created>
  <dcterms:modified xsi:type="dcterms:W3CDTF">2020-12-11T09:13:12Z</dcterms:modified>
</cp:coreProperties>
</file>