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34" d="100"/>
          <a:sy n="134" d="100"/>
        </p:scale>
        <p:origin x="584" y="9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"/>
            <a:ext cx="9144000" cy="68566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2686" y="2678001"/>
            <a:ext cx="8244113" cy="994113"/>
          </a:xfrm>
          <a:noFill/>
        </p:spPr>
        <p:txBody>
          <a:bodyPr anchor="ctr">
            <a:normAutofit/>
          </a:bodyPr>
          <a:lstStyle>
            <a:lvl1pPr algn="ctr">
              <a:defRPr sz="3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046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98521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3202" y="6250550"/>
            <a:ext cx="8437595" cy="3657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15497" y="7373"/>
            <a:ext cx="6754762" cy="977842"/>
          </a:xfrm>
          <a:noFill/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Modifier le style des sous-titres du masque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727" y="6399893"/>
            <a:ext cx="2057400" cy="365125"/>
          </a:xfrm>
        </p:spPr>
        <p:txBody>
          <a:bodyPr/>
          <a:lstStyle>
            <a:lvl1pPr algn="l">
              <a:defRPr/>
            </a:lvl1pPr>
          </a:lstStyle>
          <a:p>
            <a:fld id="{74E6DF25-3CE8-42DF-961F-F78BD172333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135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47695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674F8-8A78-4B90-BADA-8D88CC67B006}" type="datetimeFigureOut">
              <a:rPr lang="fr-FR" smtClean="0"/>
              <a:t>01/03/2021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6DF25-3CE8-42DF-961F-F78BD17233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5599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4BF75F-DF7E-42EC-9F2D-EBD61C46C63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369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D32EF8-6375-465C-9567-C9D0BC240CB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5A382EE-A736-4948-8FA6-86478353B1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92993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366</TotalTime>
  <Words>0</Words>
  <Application>Microsoft Office PowerPoint</Application>
  <PresentationFormat>Affichage à l'écran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5" baseType="lpstr">
      <vt:lpstr>Arial</vt:lpstr>
      <vt:lpstr>Calibri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Etave</dc:creator>
  <cp:lastModifiedBy>Christophe Poulard</cp:lastModifiedBy>
  <cp:revision>34</cp:revision>
  <dcterms:created xsi:type="dcterms:W3CDTF">2020-01-09T10:29:24Z</dcterms:created>
  <dcterms:modified xsi:type="dcterms:W3CDTF">2021-03-01T16:02:08Z</dcterms:modified>
</cp:coreProperties>
</file>